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CB84-C632-B2E5-FB80-A1328D9A4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4DE5-9404-DF77-CC4A-8FF1F4F24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6B3A-9AE1-1EF4-B5C4-8A5D6757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2AC5-93A5-61E1-AC93-56193FA9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AE68-B0CE-3FE8-2028-C8BD020C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68F9-8DE8-951A-7FFB-5C7405AD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0E5D6-4DB3-14DC-4BBE-8B131BCB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3D54-C1CA-CD32-EAFF-2BE1C4E6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3C15-9019-6264-300D-F8DC9CB2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9D36-A0F6-5588-691C-1217CF82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6641F-F162-2F0C-2D7B-6A1ABAF2E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832E1-D52D-4B69-15DA-DE089D655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6E59-977F-C84B-A054-DA8573B3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3474-B1B1-4A2B-81AF-E311FF59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E68D-88B2-6DA6-4E86-8B7396E1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C0F9-0CD4-5F2A-24E0-9B2D5AEE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96D63-BDA3-5859-6920-7264EBC4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65827-0DB4-66E2-73D1-2842D1C2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8F4C-42EF-5042-142A-80BD2C14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E5D1-498A-642A-45BB-A93EBCB7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1C04-6D22-1869-9079-DE4D7501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1EAC-4A2B-DFBA-937D-2E97262EF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554B-261E-AFA9-F558-7BD265A8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C18F-BBBF-519F-D6F7-4C530651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2A23-CDAB-299B-42FC-C0DC1D23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4A64-1AFF-FB7D-FF59-403A74B9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CDE5-232A-67AC-F918-9A881B013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C190F-265F-38BF-0B03-E408E00A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6518-0DA5-DC35-C326-1BF39580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54E61-3255-6668-2758-925244D4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BF2B7-A919-5DBE-0AE6-3B7D8CEB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40F4-51B4-522D-FA2A-842EC670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636C-AEFD-92D8-1897-DE90B7933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9A5F-3787-6D51-9127-06AF5D9B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3005C-26E4-E793-4900-A608367A6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084D6-E417-1E11-C0B6-06DC97265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731B6-01E2-FE37-0DF9-7C41D59B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D4FAA-8FCF-2481-1C72-37DB5985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B99B5-EBA8-F432-6D1A-B2956060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A84-0BB7-4B17-38D3-70204278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832C6-7827-0B51-34AC-045A5677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7EC90-8A44-77EF-94D8-A29B5C8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99486-DE12-44F8-ECE7-551400A6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58E61-01F7-8D57-B639-71B5BC5E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BD0D7-7411-7B54-5B14-CC62932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F52BA-1B5C-F84F-AE47-8C1CCAE3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ABB1-48B7-D6FF-36F2-02AC65F5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A243-7847-54BD-153E-A79C8375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C4898-8857-3B5A-3CA1-486B2F8A3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FC7F1-5673-0D22-0E58-21B9E03D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0C3B5-67B1-871A-DC7B-4838FA6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00AC-349E-DD66-8B04-27AD2DE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D7D9-3BD0-4B92-299E-14C2948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1C3FC-E916-42D4-1398-11700313B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7CDBD-EA42-49A1-FE82-08F803CB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61206-D077-F915-D644-614A520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6002A-0452-0F27-4D28-848B540A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CC937-ABA9-8CE1-E159-E12592C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B8100-0A93-7567-5E5C-AB13DF35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628BC-0D61-B13A-AF9B-469A225B1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C452-1A78-10EE-9FA8-A2581847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076B-C7B2-451C-B17B-2A6B1F9CA7A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BB81-D1B3-7AAF-E9C2-61B9A9059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BE30-4AE4-F179-C0E1-E05482C7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94296-FD46-491A-89D2-54AFEC7B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F3E4034-FE7F-C189-6E94-1EB8252E9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" y="1216549"/>
            <a:ext cx="3915025" cy="52200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6D4195-8A0E-ADC6-1855-1590BF3F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65" y="1216549"/>
            <a:ext cx="3921269" cy="52200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401B80-72B4-B55B-DC8D-AFF7911D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255" y="1216549"/>
            <a:ext cx="3915330" cy="52371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AA23A4-E609-5E0B-ECC8-CA964284C0AD}"/>
              </a:ext>
            </a:extLst>
          </p:cNvPr>
          <p:cNvSpPr txBox="1"/>
          <p:nvPr/>
        </p:nvSpPr>
        <p:spPr>
          <a:xfrm>
            <a:off x="235787" y="5334520"/>
            <a:ext cx="36286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60’ for 7/8YO baseball &amp; all softball</a:t>
            </a:r>
          </a:p>
          <a:p>
            <a:r>
              <a:rPr lang="en-US" dirty="0"/>
              <a:t>65’ for 9/10YO baseball</a:t>
            </a:r>
          </a:p>
          <a:p>
            <a:r>
              <a:rPr lang="en-US" dirty="0"/>
              <a:t>70’ for 11/12YO baseball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1CF0BB-89AA-3C3D-39C5-EBE045932EDD}"/>
              </a:ext>
            </a:extLst>
          </p:cNvPr>
          <p:cNvSpPr txBox="1"/>
          <p:nvPr/>
        </p:nvSpPr>
        <p:spPr>
          <a:xfrm>
            <a:off x="499408" y="3924113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670083-7686-B354-E846-122A48FBF9F6}"/>
              </a:ext>
            </a:extLst>
          </p:cNvPr>
          <p:cNvSpPr txBox="1"/>
          <p:nvPr/>
        </p:nvSpPr>
        <p:spPr>
          <a:xfrm>
            <a:off x="499407" y="2883038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48240C-3D4F-2F76-A638-9BBFA0114384}"/>
              </a:ext>
            </a:extLst>
          </p:cNvPr>
          <p:cNvSpPr txBox="1"/>
          <p:nvPr/>
        </p:nvSpPr>
        <p:spPr>
          <a:xfrm>
            <a:off x="499406" y="2135961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70’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BF3AB6-A2D3-0629-1AD9-4997EFB9FD80}"/>
              </a:ext>
            </a:extLst>
          </p:cNvPr>
          <p:cNvSpPr txBox="1"/>
          <p:nvPr/>
        </p:nvSpPr>
        <p:spPr>
          <a:xfrm>
            <a:off x="4799150" y="4892377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F6CFC4-002D-3C05-5992-2EABBA21C23E}"/>
              </a:ext>
            </a:extLst>
          </p:cNvPr>
          <p:cNvSpPr txBox="1"/>
          <p:nvPr/>
        </p:nvSpPr>
        <p:spPr>
          <a:xfrm>
            <a:off x="4799150" y="2791081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47F04-CB27-DE5B-C941-379C2CF3F7EA}"/>
              </a:ext>
            </a:extLst>
          </p:cNvPr>
          <p:cNvSpPr txBox="1"/>
          <p:nvPr/>
        </p:nvSpPr>
        <p:spPr>
          <a:xfrm>
            <a:off x="4799149" y="1957606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70’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25C854-FBA6-02CD-0F0B-4EEFC1E3B001}"/>
              </a:ext>
            </a:extLst>
          </p:cNvPr>
          <p:cNvSpPr txBox="1"/>
          <p:nvPr/>
        </p:nvSpPr>
        <p:spPr>
          <a:xfrm>
            <a:off x="10794852" y="3697002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41C036-6571-262F-ADA2-D663912E386A}"/>
              </a:ext>
            </a:extLst>
          </p:cNvPr>
          <p:cNvSpPr txBox="1"/>
          <p:nvPr/>
        </p:nvSpPr>
        <p:spPr>
          <a:xfrm>
            <a:off x="10794852" y="2579181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65’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8AB62-88E9-9B13-0F0F-334B4F7675F4}"/>
              </a:ext>
            </a:extLst>
          </p:cNvPr>
          <p:cNvSpPr txBox="1"/>
          <p:nvPr/>
        </p:nvSpPr>
        <p:spPr>
          <a:xfrm>
            <a:off x="10794852" y="1823879"/>
            <a:ext cx="502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70’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3C85D9-5F5E-84F8-0D66-5439402EFB07}"/>
              </a:ext>
            </a:extLst>
          </p:cNvPr>
          <p:cNvSpPr txBox="1"/>
          <p:nvPr/>
        </p:nvSpPr>
        <p:spPr>
          <a:xfrm>
            <a:off x="8324597" y="5334520"/>
            <a:ext cx="36286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moving the bases, make sure to place the plugs in the unused anchor slots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267EB4-D622-A1B4-28BD-BAF19BC8E2E8}"/>
              </a:ext>
            </a:extLst>
          </p:cNvPr>
          <p:cNvCxnSpPr>
            <a:cxnSpLocks/>
          </p:cNvCxnSpPr>
          <p:nvPr/>
        </p:nvCxnSpPr>
        <p:spPr>
          <a:xfrm flipV="1">
            <a:off x="8507135" y="2326938"/>
            <a:ext cx="1631785" cy="30335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23CD7D-7147-9B9E-59CD-49914E15E504}"/>
              </a:ext>
            </a:extLst>
          </p:cNvPr>
          <p:cNvCxnSpPr>
            <a:cxnSpLocks/>
          </p:cNvCxnSpPr>
          <p:nvPr/>
        </p:nvCxnSpPr>
        <p:spPr>
          <a:xfrm flipV="1">
            <a:off x="8620539" y="3975652"/>
            <a:ext cx="1518380" cy="13848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AE938E08-9215-7BE6-3760-8D55DF1FE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" y="279169"/>
            <a:ext cx="10996462" cy="686961"/>
          </a:xfrm>
        </p:spPr>
        <p:txBody>
          <a:bodyPr>
            <a:noAutofit/>
          </a:bodyPr>
          <a:lstStyle/>
          <a:p>
            <a:r>
              <a:rPr lang="en-US" sz="3600" dirty="0"/>
              <a:t>Adjusting the base distances on Crockett fields 5 &amp; 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73D011-CA08-06DE-0640-6DAFB44B1C7B}"/>
              </a:ext>
            </a:extLst>
          </p:cNvPr>
          <p:cNvSpPr txBox="1"/>
          <p:nvPr/>
        </p:nvSpPr>
        <p:spPr>
          <a:xfrm>
            <a:off x="5656209" y="1345873"/>
            <a:ext cx="1138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2nd base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A9C49B-AA84-9F2D-17F4-60E7CD5A9266}"/>
              </a:ext>
            </a:extLst>
          </p:cNvPr>
          <p:cNvSpPr txBox="1"/>
          <p:nvPr/>
        </p:nvSpPr>
        <p:spPr>
          <a:xfrm>
            <a:off x="9569669" y="1356215"/>
            <a:ext cx="1138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1st base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04F45-44CF-20F5-A068-54A816D72131}"/>
              </a:ext>
            </a:extLst>
          </p:cNvPr>
          <p:cNvSpPr txBox="1"/>
          <p:nvPr/>
        </p:nvSpPr>
        <p:spPr>
          <a:xfrm>
            <a:off x="1480860" y="1379292"/>
            <a:ext cx="1138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3rd base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69283C-FD87-97D8-69F5-E8B3203CE955}"/>
              </a:ext>
            </a:extLst>
          </p:cNvPr>
          <p:cNvCxnSpPr>
            <a:cxnSpLocks/>
          </p:cNvCxnSpPr>
          <p:nvPr/>
        </p:nvCxnSpPr>
        <p:spPr>
          <a:xfrm>
            <a:off x="5112689" y="5142796"/>
            <a:ext cx="908629" cy="5821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0275DF-2D52-BD32-921B-635C665625C7}"/>
              </a:ext>
            </a:extLst>
          </p:cNvPr>
          <p:cNvCxnSpPr>
            <a:cxnSpLocks/>
          </p:cNvCxnSpPr>
          <p:nvPr/>
        </p:nvCxnSpPr>
        <p:spPr>
          <a:xfrm>
            <a:off x="5253463" y="2948513"/>
            <a:ext cx="406171" cy="1252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F2025-8CBB-0757-0ADA-1ABAB1BDAE9A}"/>
              </a:ext>
            </a:extLst>
          </p:cNvPr>
          <p:cNvCxnSpPr>
            <a:cxnSpLocks/>
          </p:cNvCxnSpPr>
          <p:nvPr/>
        </p:nvCxnSpPr>
        <p:spPr>
          <a:xfrm>
            <a:off x="5253463" y="2135961"/>
            <a:ext cx="767855" cy="1909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18FD3F-119D-D29A-281B-86B0C547D3BB}"/>
              </a:ext>
            </a:extLst>
          </p:cNvPr>
          <p:cNvCxnSpPr>
            <a:cxnSpLocks/>
          </p:cNvCxnSpPr>
          <p:nvPr/>
        </p:nvCxnSpPr>
        <p:spPr>
          <a:xfrm>
            <a:off x="943815" y="2308194"/>
            <a:ext cx="924742" cy="1909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2A318-F7A3-C21A-B463-834AD8DD9F2E}"/>
              </a:ext>
            </a:extLst>
          </p:cNvPr>
          <p:cNvCxnSpPr>
            <a:cxnSpLocks/>
          </p:cNvCxnSpPr>
          <p:nvPr/>
        </p:nvCxnSpPr>
        <p:spPr>
          <a:xfrm>
            <a:off x="953678" y="3025637"/>
            <a:ext cx="784687" cy="226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223CE1-912B-6437-7C14-1DA8302E7540}"/>
              </a:ext>
            </a:extLst>
          </p:cNvPr>
          <p:cNvCxnSpPr>
            <a:cxnSpLocks/>
          </p:cNvCxnSpPr>
          <p:nvPr/>
        </p:nvCxnSpPr>
        <p:spPr>
          <a:xfrm flipV="1">
            <a:off x="970510" y="4084320"/>
            <a:ext cx="695672" cy="115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6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Adjusting the base distances on Crockett fields 5 &amp;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Stover</cp:lastModifiedBy>
  <cp:revision>4</cp:revision>
  <dcterms:created xsi:type="dcterms:W3CDTF">2024-03-16T14:38:58Z</dcterms:created>
  <dcterms:modified xsi:type="dcterms:W3CDTF">2025-01-29T15:29:33Z</dcterms:modified>
</cp:coreProperties>
</file>